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61" r:id="rId79"/>
    <p:sldId id="388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  <p:sldId id="386" r:id="rId104"/>
    <p:sldId id="387" r:id="rId10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Number’s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1-100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336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9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6" y="442968"/>
            <a:ext cx="4075613" cy="58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64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99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9" y="418011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109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RomanianTrafficSign C29-SpeedLimit-100 2011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8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10 | Close up of the number on one of the lock-u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9262"/>
            <a:ext cx="6096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6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VET 11 (Cinema)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23" y="0"/>
            <a:ext cx="684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3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12 white, blue rounded rectangle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47023"/>
            <a:ext cx="8186709" cy="62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13 icon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graphic: Number, 14, Rectangle, Rounded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59474"/>
            <a:ext cx="8130513" cy="6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15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6" y="470264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16 white, blue rounded rectangle.svg - Wikibook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24" y="339633"/>
            <a:ext cx="8100278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US 17 (FL)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4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Stock Photo 8183 1 red | freeimages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629073"/>
            <a:ext cx="3840480" cy="56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8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19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8" y="45719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0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Bundesstraße 2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26" y="574766"/>
            <a:ext cx="9710057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21 Twenty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447988"/>
            <a:ext cx="7619782" cy="58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0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CR Plat 22.p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19891"/>
            <a:ext cx="6439989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mland: dimland radio 8-14-10 show n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7" y="627017"/>
            <a:ext cx="9514115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SFGiants 24.p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06829"/>
            <a:ext cx="6348548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25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418011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26 white, red rounded rectangl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58" y="339635"/>
            <a:ext cx="8562295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CR Plat 27.p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246017"/>
            <a:ext cx="6230983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autobahn 28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" y="313508"/>
            <a:ext cx="10291354" cy="61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ve Critical Care Articles For Your Clinical Practice - 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11" y="574766"/>
            <a:ext cx="562210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0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29 white, green rounded rectangl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243079"/>
            <a:ext cx="8530045" cy="62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1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30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" y="470262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73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graphic: Number, 31, Rounded, Rectangle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309263"/>
            <a:ext cx="8093874" cy="62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Ellipse sign 32 blue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7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Korea National Route No.33.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26" y="287384"/>
            <a:ext cx="8863025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4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34 Rounded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3" y="304868"/>
            <a:ext cx="8582297" cy="63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5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Bundesstrasse 35 Oesterreich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3" y="444873"/>
            <a:ext cx="5968254" cy="59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7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Purple Bingo Number 36 | Leo Reynold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3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0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37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34" y="444137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7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k National Road 38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6" y="339634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3 Alphabet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56" y="391886"/>
            <a:ext cx="4262736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48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go Number 39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3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4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2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Number 41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93" y="326571"/>
            <a:ext cx="8197588" cy="59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2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 (answer) - Simple English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38" y="496389"/>
            <a:ext cx="9335277" cy="5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90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 road 43 (Poland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1008833"/>
            <a:ext cx="10058400" cy="48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5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44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339634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5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Geschwindigkeitsschild 45 kmh StVZO §58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7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46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418012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0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Korea National Route No.47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0"/>
            <a:ext cx="1003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56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Augsburg Bus 48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232953"/>
            <a:ext cx="6337663" cy="63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4 number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4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go Number 49 | Leo Reynold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72143"/>
            <a:ext cx="6230983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2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uld it fly? A possible Article 50 route to a seco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7" y="992777"/>
            <a:ext cx="9509758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5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51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6" y="40494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8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52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274320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25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Purple Bingo Number 53 | Leo Reynold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7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RO Roadsign 54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34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Number 55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2938"/>
            <a:ext cx="7576457" cy="5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407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56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9" y="418012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3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ISR-HW57.p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94" y="836024"/>
            <a:ext cx="7209579" cy="5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54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- 58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08" y="522514"/>
            <a:ext cx="8002188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9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TUCPamplona5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81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lbourne tram route 59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899024"/>
            <a:ext cx="10058400" cy="51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9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60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3" y="352697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7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61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7" y="627017"/>
            <a:ext cx="9274629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60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erlin Tram 62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8" y="401229"/>
            <a:ext cx="7304697" cy="60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1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63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3" y="431074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02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lbourne tram route 64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2" y="859835"/>
            <a:ext cx="10058400" cy="51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7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Red Bingo Number 65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54" y="420189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31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ute 66 (company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92" y="0"/>
            <a:ext cx="652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17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autobahn 67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9" y="40494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9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erlin Tram 68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571500"/>
            <a:ext cx="69151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0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6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489916"/>
            <a:ext cx="3788228" cy="57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85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69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46" y="391885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86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board Bingo Number 70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9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71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08" y="391885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45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Purple Bingo Number 72 | Leo Reynold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793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73 number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34" y="378823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3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board Bingo Number 74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177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autobahn 75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95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RO Roadsign 76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09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s: Number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35" y="367936"/>
            <a:ext cx="6006737" cy="60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68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go Number 78 | Explore Leo Reynolds' photos on Flick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4063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 - Effect Letters alphabet go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87" y="888275"/>
            <a:ext cx="3759569" cy="52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02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79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" y="365760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48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autobahn 8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21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 road 81 (Poland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" y="930456"/>
            <a:ext cx="10058400" cy="48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81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 Teachers at Play #82 | Mrs. E Teaches Ma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36" y="117566"/>
            <a:ext cx="6639169" cy="6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771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83-AT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4" y="235130"/>
            <a:ext cx="6230983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83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84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365760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75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85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09" y="40494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176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Red Bingo Number 86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93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&amp;S Purple Bingo Number 87 | Explore Leo Reynolds' phot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323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88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1" y="444137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graphic: Number, 8, Digit, Figure, Ciph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384176"/>
            <a:ext cx="4334791" cy="59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507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dboard Bingo Number 89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90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Autokinetodromos 90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925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91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418011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759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straße 92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431074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25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Stamvei 93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63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94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483326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98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undesstraße 95 numbe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4825"/>
            <a:ext cx="9753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26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ute 96 (Iceland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924197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698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97 - red and white | I've been collecting house number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476250"/>
            <a:ext cx="60864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03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ndesautobahn 98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" y="404949"/>
            <a:ext cx="10058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1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B798FA7401B4EB5D0ED90BD3463E0" ma:contentTypeVersion="5" ma:contentTypeDescription="Create a new document." ma:contentTypeScope="" ma:versionID="7257bbbac44f7d271b6ff50120d9a8d7">
  <xsd:schema xmlns:xsd="http://www.w3.org/2001/XMLSchema" xmlns:xs="http://www.w3.org/2001/XMLSchema" xmlns:p="http://schemas.microsoft.com/office/2006/metadata/properties" xmlns:ns3="37a71795-2615-4548-96a8-0c9bba8b8c6a" xmlns:ns4="ea7615fe-ba13-4b18-9759-5e4a266a275c" targetNamespace="http://schemas.microsoft.com/office/2006/metadata/properties" ma:root="true" ma:fieldsID="d2cb0c016c93d5e7dc8e43eb098ff751" ns3:_="" ns4:_="">
    <xsd:import namespace="37a71795-2615-4548-96a8-0c9bba8b8c6a"/>
    <xsd:import namespace="ea7615fe-ba13-4b18-9759-5e4a266a2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1795-2615-4548-96a8-0c9bba8b8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615fe-ba13-4b18-9759-5e4a266a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1895DE-B3B3-40A0-B354-8E3B54979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71795-2615-4548-96a8-0c9bba8b8c6a"/>
    <ds:schemaRef ds:uri="ea7615fe-ba13-4b18-9759-5e4a266a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52835D-A0E3-44BD-B305-367C7B11BF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5BB0E-AAC3-430D-9562-FBE4DAB30C1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7a71795-2615-4548-96a8-0c9bba8b8c6a"/>
    <ds:schemaRef ds:uri="http://schemas.microsoft.com/office/infopath/2007/PartnerControls"/>
    <ds:schemaRef ds:uri="ea7615fe-ba13-4b18-9759-5e4a266a275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239</TotalTime>
  <Words>2</Words>
  <Application>Microsoft Office PowerPoint</Application>
  <PresentationFormat>Widescreen</PresentationFormat>
  <Paragraphs>2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Century Gothic</vt:lpstr>
      <vt:lpstr>Wingdings 2</vt:lpstr>
      <vt:lpstr>Quotable</vt:lpstr>
      <vt:lpstr>Number’s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Number’s</dc:title>
  <dc:creator>Evans, Allainee</dc:creator>
  <cp:lastModifiedBy>Evans, Allainee</cp:lastModifiedBy>
  <cp:revision>43</cp:revision>
  <dcterms:created xsi:type="dcterms:W3CDTF">2020-03-18T11:26:15Z</dcterms:created>
  <dcterms:modified xsi:type="dcterms:W3CDTF">2020-03-18T15:25:45Z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0x0101002E6B798FA7401B4EB5D0ED90BD3463E0</vt:lpwstr>
  </property>
</Properties>
</file>